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9" r:id="rId5"/>
    <p:sldId id="256" r:id="rId6"/>
    <p:sldId id="257" r:id="rId7"/>
    <p:sldId id="260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12/19/23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12/19/23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12/19/23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12/19/23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PAIRS OF NUMBERS WITH A GIVEN SUM </a:t>
            </a:r>
            <a:r>
              <a:rPr lang="en-US" dirty="0"/>
              <a:t>(P.06.13.02)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sequence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and a value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Q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Counting the number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of pairs of indices (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, j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 such that 1 &lt;=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&lt;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&lt;=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Q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1: Two positive integers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and </a:t>
            </a:r>
            <a:r>
              <a:rPr lang="en-GB" sz="2000" i="1" dirty="0">
                <a:latin typeface="Lato" panose="020F0502020204030203"/>
              </a:rPr>
              <a:t>Q</a:t>
            </a:r>
            <a:r>
              <a:rPr lang="en-GB" sz="2000" dirty="0">
                <a:latin typeface="Lato" panose="020F0502020204030203"/>
              </a:rPr>
              <a:t> (1 &lt;= </a:t>
            </a:r>
            <a:r>
              <a:rPr lang="en-GB" sz="2000" i="1" dirty="0">
                <a:latin typeface="Lato" panose="020F0502020204030203"/>
              </a:rPr>
              <a:t>n, Q</a:t>
            </a:r>
            <a:r>
              <a:rPr lang="en-GB" sz="2000" dirty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2: A sequence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>
                <a:latin typeface="Lato" panose="020F0502020204030203"/>
              </a:rPr>
              <a:t> where (1 &lt;= </a:t>
            </a:r>
            <a:r>
              <a:rPr lang="en-GB" sz="2000" i="1" dirty="0">
                <a:latin typeface="Lato" panose="020F0502020204030203"/>
              </a:rPr>
              <a:t>a</a:t>
            </a:r>
            <a:r>
              <a:rPr lang="en-GB" sz="2000" i="1" baseline="-25000" dirty="0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 &lt;= 1000000)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Write out </a:t>
            </a:r>
            <a:r>
              <a:rPr lang="en-GB" sz="2000" i="1" dirty="0">
                <a:latin typeface="Lato" panose="020F0502020204030203"/>
              </a:rPr>
              <a:t>M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78280"/>
              </p:ext>
            </p:extLst>
          </p:nvPr>
        </p:nvGraphicFramePr>
        <p:xfrm>
          <a:off x="4025242" y="3066939"/>
          <a:ext cx="3858648" cy="281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41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5 8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4 6 5 3 2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5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PAIRS OF NUMBERS WITH A GIVEN SUM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the sequence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 in non-decreasing order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Iterate the sequence from left to right, for each index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do binary search for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Q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–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in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read a[1..n] and Q from the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sort(a[1..n]) in a non-decreasing order;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 to n-1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(a[1..n], i+1, n, Q –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</a:t>
            </a:r>
            <a:r>
              <a:rPr lang="en-US" sz="1400" b="1" dirty="0" err="1">
                <a:latin typeface="Consolas" panose="020B0609020204030204" pitchFamily="49" charset="0"/>
              </a:rPr>
              <a:t>idx</a:t>
            </a:r>
            <a:r>
              <a:rPr lang="en-US" sz="1400" b="1" dirty="0">
                <a:latin typeface="Consolas" panose="020B0609020204030204" pitchFamily="49" charset="0"/>
              </a:rPr>
              <a:t> &gt; 0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+ 1;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write(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862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PAIRS OF NUMBERS WITH A GIVEN SUM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a[L])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a[R])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 swap(</a:t>
            </a:r>
            <a:r>
              <a:rPr lang="en-US" sz="1400" b="1" dirty="0" err="1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n, Q;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n,&amp;Q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488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PAIRS OF NUMBERS WITH A GIVEN SUM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n-1;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(i+1,n,Q-a[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</a:rPr>
              <a:t>idx</a:t>
            </a:r>
            <a:r>
              <a:rPr lang="en-US" sz="1400" b="1" dirty="0">
                <a:latin typeface="Consolas" panose="020B0609020204030204" pitchFamily="49" charset="0"/>
              </a:rPr>
              <a:t> &gt; -1)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 j)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==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]==k) return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else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 = (</a:t>
            </a:r>
            <a:r>
              <a:rPr lang="en-US" sz="1400" b="1" dirty="0" err="1">
                <a:latin typeface="Consolas" panose="020B0609020204030204" pitchFamily="49" charset="0"/>
              </a:rPr>
              <a:t>i+j</a:t>
            </a:r>
            <a:r>
              <a:rPr lang="en-US" sz="1400" b="1" dirty="0">
                <a:latin typeface="Consolas" panose="020B0609020204030204" pitchFamily="49" charset="0"/>
              </a:rPr>
              <a:t>)/2;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if(a[m] == k) return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if(a[m] &lt; k)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(m+1,j,k);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(i,m-1,k);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4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BINARY SEARCH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Binary search</a:t>
            </a:r>
          </a:p>
          <a:p>
            <a:r>
              <a:rPr lang="en-US" sz="2000" dirty="0"/>
              <a:t>Checking the existence (P.06.13.01)</a:t>
            </a:r>
          </a:p>
          <a:p>
            <a:r>
              <a:rPr lang="en-US" sz="2000" dirty="0"/>
              <a:t>Pairs of numbers with a given sum (P.06.13.02)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131216"/>
            <a:ext cx="5655233" cy="34313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(a[1..n], L, R,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&gt; R then return -1; // not found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= R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a[L] = k then return L; else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m = (L+R)/2;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a[m] = k then return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a[m] &lt; k then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(a[1..n], m+1, R,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(a[1..n], L, m-1,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sequence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in non-decreasing order. Given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find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such that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Binary search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Consider the mid element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with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(1+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)/2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then return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&lt;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then do binary search in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…,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Otherwise, do binary search in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…,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-1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03901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EXISTENCE (P.06.13.01)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sequence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Perform the queries with the form:</a:t>
            </a:r>
          </a:p>
          <a:p>
            <a:pPr lvl="1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check k: return 1 if k appears in the given sequence, otherwise return 0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1: a positive integer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(1 &lt;=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2: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>
                <a:latin typeface="Lato" panose="020F0502020204030203"/>
              </a:rPr>
              <a:t> where (1 &lt;= </a:t>
            </a:r>
            <a:r>
              <a:rPr lang="en-GB" sz="2000" i="1" dirty="0">
                <a:latin typeface="Lato" panose="020F0502020204030203"/>
              </a:rPr>
              <a:t>a</a:t>
            </a:r>
            <a:r>
              <a:rPr lang="en-GB" sz="2000" i="1" baseline="-25000" dirty="0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Next lines, each line a query with the above form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Input data ends with a line “#”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corresponds to a query in the input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02129"/>
              </p:ext>
            </p:extLst>
          </p:nvPr>
        </p:nvGraphicFramePr>
        <p:xfrm>
          <a:off x="8041061" y="3274329"/>
          <a:ext cx="3858648" cy="281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41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  <a:p>
                      <a:r>
                        <a:rPr lang="en-US" dirty="0"/>
                        <a:t>1 3 3 3 4 </a:t>
                      </a:r>
                    </a:p>
                    <a:p>
                      <a:r>
                        <a:rPr lang="en-US" dirty="0"/>
                        <a:t>check 3</a:t>
                      </a:r>
                    </a:p>
                    <a:p>
                      <a:r>
                        <a:rPr lang="en-US" dirty="0"/>
                        <a:t>check 3</a:t>
                      </a:r>
                    </a:p>
                    <a:p>
                      <a:r>
                        <a:rPr lang="en-US" dirty="0"/>
                        <a:t>check 10</a:t>
                      </a:r>
                    </a:p>
                    <a:p>
                      <a:r>
                        <a:rPr lang="en-US" dirty="0"/>
                        <a:t>check 5</a:t>
                      </a:r>
                    </a:p>
                    <a:p>
                      <a:r>
                        <a:rPr lang="en-US" dirty="0"/>
                        <a:t>check 8</a:t>
                      </a:r>
                    </a:p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1</a:t>
                      </a:r>
                    </a:p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0</a:t>
                      </a:r>
                    </a:p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EXISTENCE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 in non-decreasing order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For each query check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: do binary search for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in the sorted sequence.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read a[1..n] from the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sort(a[1..n]) in a non-decreasing order;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 true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read a string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“#” then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“check”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k = read an integer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(a[1..n], 1, n,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 -1 then write(1); else write(0);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396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EXISTENCE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a[L])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a[R])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 swap(</a:t>
            </a:r>
            <a:r>
              <a:rPr lang="en-US" sz="1400" b="1" dirty="0" err="1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37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EXISTENCE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char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[30];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,"#")==0)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,"check")==0){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(1,n,k);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 0)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else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("%d\n",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 j)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==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]==k) return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else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 = (</a:t>
            </a:r>
            <a:r>
              <a:rPr lang="en-US" sz="1400" b="1" dirty="0" err="1">
                <a:latin typeface="Consolas" panose="020B0609020204030204" pitchFamily="49" charset="0"/>
              </a:rPr>
              <a:t>i+j</a:t>
            </a:r>
            <a:r>
              <a:rPr lang="en-US" sz="1400" b="1" dirty="0">
                <a:latin typeface="Consolas" panose="020B0609020204030204" pitchFamily="49" charset="0"/>
              </a:rPr>
              <a:t>)/2;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if(a[m] == k) return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if(a[m] &lt; k)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(m+1,j,k);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</a:t>
            </a:r>
            <a:r>
              <a:rPr lang="en-US" sz="1400" b="1" dirty="0" err="1">
                <a:latin typeface="Consolas" panose="020B0609020204030204" pitchFamily="49" charset="0"/>
              </a:rPr>
              <a:t>bSearch</a:t>
            </a:r>
            <a:r>
              <a:rPr lang="en-US" sz="1400" b="1" dirty="0">
                <a:latin typeface="Consolas" panose="020B0609020204030204" pitchFamily="49" charset="0"/>
              </a:rPr>
              <a:t>(i,m-1,k);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100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FE25D-C3C4-4BF1-88DA-047B87AB4E53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purl.org/dc/terms/"/>
    <ds:schemaRef ds:uri="http://schemas.microsoft.com/office/2006/documentManagement/types"/>
    <ds:schemaRef ds:uri="http://purl.org/dc/dcmitype/"/>
    <ds:schemaRef ds:uri="ec3c8a1e-e7d2-40eb-a53e-dfc8e21c73f0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ca7c73a-4441-494b-bdc7-d241e2e7c02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1686</Words>
  <Application>Microsoft Macintosh PowerPoint</Application>
  <PresentationFormat>Widescreen</PresentationFormat>
  <Paragraphs>213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CONTENT</vt:lpstr>
      <vt:lpstr>BINARY SEARCH</vt:lpstr>
      <vt:lpstr>CHECKING THE EXISTENCE (P.06.13.01)</vt:lpstr>
      <vt:lpstr>CHECKING THE EXISTENCE - PSEUDOCODE</vt:lpstr>
      <vt:lpstr>CHECKING THE EXISTENCE – COMPLETE CODE</vt:lpstr>
      <vt:lpstr>CHECKING THE EXISTENCE – COMPLETE CODE</vt:lpstr>
      <vt:lpstr>PAIRS OF NUMBERS WITH A GIVEN SUM (P.06.13.02)</vt:lpstr>
      <vt:lpstr>PAIRS OF NUMBERS WITH A GIVEN SUM - PSEUDOCODE</vt:lpstr>
      <vt:lpstr>PAIRS OF NUMBERS WITH A GIVEN SUM - CODE</vt:lpstr>
      <vt:lpstr>PAIRS OF NUMBERS WITH A GIVEN SUM -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62</cp:revision>
  <dcterms:created xsi:type="dcterms:W3CDTF">2021-05-28T04:32:29Z</dcterms:created>
  <dcterms:modified xsi:type="dcterms:W3CDTF">2023-12-19T14:26:56Z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